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app.xml" ContentType="application/vnd.openxmlformats-officedocument.extended-propertie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</p:sldIdLst>
  <p:sldSz cx="7559675" cy="10691813"/>
  <p:notesSz cx="7559675" cy="10691813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72" d="100"/>
          <a:sy n="72" d="100"/>
        </p:scale>
        <p:origin x="2178" y="84"/>
      </p:cViewPr>
      <p:guideLst>
        <p:guide pos="2381"/>
        <p:guide pos="3367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presProps" Target="presProps.xml" /><Relationship Id="rId5" Type="http://schemas.openxmlformats.org/officeDocument/2006/relationships/tableStyles" Target="tableStyles.xml" /><Relationship Id="rId6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566976" y="1749794"/>
            <a:ext cx="6425724" cy="3722335"/>
          </a:xfrm>
        </p:spPr>
        <p:txBody>
          <a:bodyPr anchor="b"/>
          <a:lstStyle>
            <a:lvl1pPr algn="ctr">
              <a:defRPr sz="495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2000"/>
            </a:lvl1pPr>
            <a:lvl2pPr marL="377967" indent="0" algn="ctr">
              <a:buNone/>
              <a:defRPr sz="1650"/>
            </a:lvl2pPr>
            <a:lvl3pPr marL="755934" indent="0" algn="ctr">
              <a:buNone/>
              <a:defRPr sz="1500"/>
            </a:lvl3pPr>
            <a:lvl4pPr marL="1133902" indent="0" algn="ctr">
              <a:buNone/>
              <a:defRPr sz="1300"/>
            </a:lvl4pPr>
            <a:lvl5pPr marL="1511869" indent="0" algn="ctr">
              <a:buNone/>
              <a:defRPr sz="1300"/>
            </a:lvl5pPr>
            <a:lvl6pPr marL="1889836" indent="0" algn="ctr">
              <a:buNone/>
              <a:defRPr sz="1300"/>
            </a:lvl6pPr>
            <a:lvl7pPr marL="2267803" indent="0" algn="ctr">
              <a:buNone/>
              <a:defRPr sz="1300"/>
            </a:lvl7pPr>
            <a:lvl8pPr marL="2645771" indent="0" algn="ctr">
              <a:buNone/>
              <a:defRPr sz="1300"/>
            </a:lvl8pPr>
            <a:lvl9pPr marL="3023738" indent="0" algn="ctr">
              <a:buNone/>
              <a:defRPr sz="13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03317E7-5B77-4FB8-835A-388B3F9AC7CE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9175577-DC0D-4DCB-9598-06B5E2607F9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03317E7-5B77-4FB8-835A-388B3F9AC7CE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9175577-DC0D-4DCB-9598-06B5E2607F9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5409893" y="569240"/>
            <a:ext cx="1630055" cy="9060817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519728" y="569240"/>
            <a:ext cx="4795669" cy="9060817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03317E7-5B77-4FB8-835A-388B3F9AC7CE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9175577-DC0D-4DCB-9598-06B5E2607F9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03317E7-5B77-4FB8-835A-388B3F9AC7CE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9175577-DC0D-4DCB-9598-06B5E2607F9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515791" y="2665532"/>
            <a:ext cx="6520220" cy="4447496"/>
          </a:xfrm>
        </p:spPr>
        <p:txBody>
          <a:bodyPr anchor="b"/>
          <a:lstStyle>
            <a:lvl1pPr>
              <a:defRPr sz="495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377967" indent="0">
              <a:buNone/>
              <a:defRPr sz="1650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03317E7-5B77-4FB8-835A-388B3F9AC7CE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9175577-DC0D-4DCB-9598-06B5E2607F9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519728" y="2846200"/>
            <a:ext cx="3212862" cy="6783857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3827085" y="2846200"/>
            <a:ext cx="3212862" cy="6783857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03317E7-5B77-4FB8-835A-388B3F9AC7CE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9175577-DC0D-4DCB-9598-06B5E2607F9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520712" y="569242"/>
            <a:ext cx="6520220" cy="2066590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77967" indent="0">
              <a:buNone/>
              <a:defRPr sz="1650" b="1"/>
            </a:lvl2pPr>
            <a:lvl3pPr marL="755934" indent="0">
              <a:buNone/>
              <a:defRPr sz="1500" b="1"/>
            </a:lvl3pPr>
            <a:lvl4pPr marL="1133902" indent="0">
              <a:buNone/>
              <a:defRPr sz="1300" b="1"/>
            </a:lvl4pPr>
            <a:lvl5pPr marL="1511869" indent="0">
              <a:buNone/>
              <a:defRPr sz="1300" b="1"/>
            </a:lvl5pPr>
            <a:lvl6pPr marL="1889836" indent="0">
              <a:buNone/>
              <a:defRPr sz="1300" b="1"/>
            </a:lvl6pPr>
            <a:lvl7pPr marL="2267803" indent="0">
              <a:buNone/>
              <a:defRPr sz="1300" b="1"/>
            </a:lvl7pPr>
            <a:lvl8pPr marL="2645771" indent="0">
              <a:buNone/>
              <a:defRPr sz="1300" b="1"/>
            </a:lvl8pPr>
            <a:lvl9pPr marL="3023738" indent="0">
              <a:buNone/>
              <a:defRPr sz="13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520713" y="3905482"/>
            <a:ext cx="3198096" cy="5744375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77967" indent="0">
              <a:buNone/>
              <a:defRPr sz="1650" b="1"/>
            </a:lvl2pPr>
            <a:lvl3pPr marL="755934" indent="0">
              <a:buNone/>
              <a:defRPr sz="1500" b="1"/>
            </a:lvl3pPr>
            <a:lvl4pPr marL="1133902" indent="0">
              <a:buNone/>
              <a:defRPr sz="1300" b="1"/>
            </a:lvl4pPr>
            <a:lvl5pPr marL="1511869" indent="0">
              <a:buNone/>
              <a:defRPr sz="1300" b="1"/>
            </a:lvl5pPr>
            <a:lvl6pPr marL="1889836" indent="0">
              <a:buNone/>
              <a:defRPr sz="1300" b="1"/>
            </a:lvl6pPr>
            <a:lvl7pPr marL="2267803" indent="0">
              <a:buNone/>
              <a:defRPr sz="1300" b="1"/>
            </a:lvl7pPr>
            <a:lvl8pPr marL="2645771" indent="0">
              <a:buNone/>
              <a:defRPr sz="1300" b="1"/>
            </a:lvl8pPr>
            <a:lvl9pPr marL="3023738" indent="0">
              <a:buNone/>
              <a:defRPr sz="13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3827086" y="3905482"/>
            <a:ext cx="3213847" cy="5744375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03317E7-5B77-4FB8-835A-388B3F9AC7CE}" type="datetimeFigureOut">
              <a:rPr lang="ru-RU"/>
              <a:t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9175577-DC0D-4DCB-9598-06B5E2607F9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03317E7-5B77-4FB8-835A-388B3F9AC7CE}" type="datetimeFigureOut">
              <a:rPr lang="ru-RU"/>
              <a:t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9175577-DC0D-4DCB-9598-06B5E2607F9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03317E7-5B77-4FB8-835A-388B3F9AC7CE}" type="datetimeFigureOut">
              <a:rPr lang="ru-RU"/>
              <a:t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9175577-DC0D-4DCB-9598-06B5E2607F9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520712" y="712788"/>
            <a:ext cx="2438192" cy="2494756"/>
          </a:xfrm>
        </p:spPr>
        <p:txBody>
          <a:bodyPr anchor="b"/>
          <a:lstStyle>
            <a:lvl1pPr>
              <a:defRPr sz="265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3213847" y="1539425"/>
            <a:ext cx="3827085" cy="7598117"/>
          </a:xfrm>
        </p:spPr>
        <p:txBody>
          <a:bodyPr/>
          <a:lstStyle>
            <a:lvl1pPr>
              <a:defRPr sz="2650"/>
            </a:lvl1pPr>
            <a:lvl2pPr>
              <a:defRPr sz="2300"/>
            </a:lvl2pPr>
            <a:lvl3pPr>
              <a:defRPr sz="2000"/>
            </a:lvl3pPr>
            <a:lvl4pPr>
              <a:defRPr sz="1650"/>
            </a:lvl4pPr>
            <a:lvl5pPr>
              <a:defRPr sz="1650"/>
            </a:lvl5pPr>
            <a:lvl6pPr>
              <a:defRPr sz="1650"/>
            </a:lvl6pPr>
            <a:lvl7pPr>
              <a:defRPr sz="1650"/>
            </a:lvl7pPr>
            <a:lvl8pPr>
              <a:defRPr sz="1650"/>
            </a:lvl8pPr>
            <a:lvl9pPr>
              <a:defRPr sz="165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00"/>
            </a:lvl1pPr>
            <a:lvl2pPr marL="377967" indent="0">
              <a:buNone/>
              <a:defRPr sz="1150"/>
            </a:lvl2pPr>
            <a:lvl3pPr marL="755934" indent="0">
              <a:buNone/>
              <a:defRPr sz="1000"/>
            </a:lvl3pPr>
            <a:lvl4pPr marL="1133902" indent="0">
              <a:buNone/>
              <a:defRPr sz="850"/>
            </a:lvl4pPr>
            <a:lvl5pPr marL="1511869" indent="0">
              <a:buNone/>
              <a:defRPr sz="850"/>
            </a:lvl5pPr>
            <a:lvl6pPr marL="1889836" indent="0">
              <a:buNone/>
              <a:defRPr sz="850"/>
            </a:lvl6pPr>
            <a:lvl7pPr marL="2267803" indent="0">
              <a:buNone/>
              <a:defRPr sz="850"/>
            </a:lvl7pPr>
            <a:lvl8pPr marL="2645771" indent="0">
              <a:buNone/>
              <a:defRPr sz="850"/>
            </a:lvl8pPr>
            <a:lvl9pPr marL="3023738" indent="0">
              <a:buNone/>
              <a:defRPr sz="85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03317E7-5B77-4FB8-835A-388B3F9AC7CE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9175577-DC0D-4DCB-9598-06B5E2607F9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520712" y="712788"/>
            <a:ext cx="2438192" cy="2494756"/>
          </a:xfrm>
        </p:spPr>
        <p:txBody>
          <a:bodyPr anchor="b"/>
          <a:lstStyle>
            <a:lvl1pPr>
              <a:defRPr sz="265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50"/>
            </a:lvl1pPr>
            <a:lvl2pPr marL="377967" indent="0">
              <a:buNone/>
              <a:defRPr sz="2300"/>
            </a:lvl2pPr>
            <a:lvl3pPr marL="755934" indent="0">
              <a:buNone/>
              <a:defRPr sz="2000"/>
            </a:lvl3pPr>
            <a:lvl4pPr marL="1133902" indent="0">
              <a:buNone/>
              <a:defRPr sz="1650"/>
            </a:lvl4pPr>
            <a:lvl5pPr marL="1511869" indent="0">
              <a:buNone/>
              <a:defRPr sz="1650"/>
            </a:lvl5pPr>
            <a:lvl6pPr marL="1889836" indent="0">
              <a:buNone/>
              <a:defRPr sz="1650"/>
            </a:lvl6pPr>
            <a:lvl7pPr marL="2267803" indent="0">
              <a:buNone/>
              <a:defRPr sz="1650"/>
            </a:lvl7pPr>
            <a:lvl8pPr marL="2645771" indent="0">
              <a:buNone/>
              <a:defRPr sz="1650"/>
            </a:lvl8pPr>
            <a:lvl9pPr marL="3023738" indent="0">
              <a:buNone/>
              <a:defRPr sz="165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00"/>
            </a:lvl1pPr>
            <a:lvl2pPr marL="377967" indent="0">
              <a:buNone/>
              <a:defRPr sz="1150"/>
            </a:lvl2pPr>
            <a:lvl3pPr marL="755934" indent="0">
              <a:buNone/>
              <a:defRPr sz="1000"/>
            </a:lvl3pPr>
            <a:lvl4pPr marL="1133902" indent="0">
              <a:buNone/>
              <a:defRPr sz="850"/>
            </a:lvl4pPr>
            <a:lvl5pPr marL="1511869" indent="0">
              <a:buNone/>
              <a:defRPr sz="850"/>
            </a:lvl5pPr>
            <a:lvl6pPr marL="1889836" indent="0">
              <a:buNone/>
              <a:defRPr sz="850"/>
            </a:lvl6pPr>
            <a:lvl7pPr marL="2267803" indent="0">
              <a:buNone/>
              <a:defRPr sz="850"/>
            </a:lvl7pPr>
            <a:lvl8pPr marL="2645771" indent="0">
              <a:buNone/>
              <a:defRPr sz="850"/>
            </a:lvl8pPr>
            <a:lvl9pPr marL="3023738" indent="0">
              <a:buNone/>
              <a:defRPr sz="85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03317E7-5B77-4FB8-835A-388B3F9AC7CE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9175577-DC0D-4DCB-9598-06B5E2607F9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blipFill>
          <a:blip r:embed="rId13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03317E7-5B77-4FB8-835A-388B3F9AC7CE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2504143" y="9909729"/>
            <a:ext cx="2551389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9175577-DC0D-4DCB-9598-06B5E2607F9E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755934">
        <a:lnSpc>
          <a:spcPct val="90000"/>
        </a:lnSpc>
        <a:spcBef>
          <a:spcPts val="0"/>
        </a:spcBef>
        <a:buNone/>
        <a:defRPr sz="365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>
        <a:lnSpc>
          <a:spcPct val="90000"/>
        </a:lnSpc>
        <a:spcBef>
          <a:spcPts val="827"/>
        </a:spcBef>
        <a:buFont typeface="Arial"/>
        <a:buChar char="•"/>
        <a:defRPr sz="23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>
        <a:lnSpc>
          <a:spcPct val="90000"/>
        </a:lnSpc>
        <a:spcBef>
          <a:spcPts val="413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65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>
        <a:defRPr sz="15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>
        <a:defRPr sz="15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>
        <a:defRPr sz="15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>
        <a:defRPr sz="15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>
        <a:defRPr sz="15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>
        <a:defRPr sz="15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>
        <a:defRPr sz="15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>
        <a:defRPr sz="15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>
        <a:defRPr sz="15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498369" y="3368260"/>
            <a:ext cx="6819347" cy="42517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200" b="1">
                <a:latin typeface="Montserrat Medium"/>
              </a:rPr>
              <a:t>Бабаевой Светлане Тажидиновне,</a:t>
            </a:r>
            <a:endParaRPr sz="220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3266244" y="9956259"/>
            <a:ext cx="1495818" cy="305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400">
                <a:latin typeface="Century Gothic"/>
              </a:rPr>
              <a:t>Апрель, 2025 г.</a:t>
            </a:r>
            <a:endParaRPr lang="ru-RU" sz="1400"/>
          </a:p>
        </p:txBody>
      </p:sp>
      <p:sp>
        <p:nvSpPr>
          <p:cNvPr id="16" name="Подзаголовок 2"/>
          <p:cNvSpPr txBox="1"/>
          <p:nvPr/>
        </p:nvSpPr>
        <p:spPr bwMode="auto">
          <a:xfrm flipH="0" flipV="0">
            <a:off x="889742" y="4448865"/>
            <a:ext cx="5669755" cy="3654286"/>
          </a:xfrm>
          <a:prstGeom prst="rect">
            <a:avLst/>
          </a:prstGeo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95000" lnSpcReduction="1000"/>
          </a:bodyPr>
          <a:lstStyle>
            <a:lvl1pPr marL="0" indent="0" algn="ctr" defTabSz="755934">
              <a:lnSpc>
                <a:spcPct val="90000"/>
              </a:lnSpc>
              <a:spcBef>
                <a:spcPts val="827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>
              <a:lnSpc>
                <a:spcPct val="90000"/>
              </a:lnSpc>
              <a:spcBef>
                <a:spcPts val="413"/>
              </a:spcBef>
              <a:buFont typeface="Arial"/>
              <a:buNone/>
              <a:defRPr sz="16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>
              <a:lnSpc>
                <a:spcPct val="90000"/>
              </a:lnSpc>
              <a:spcBef>
                <a:spcPts val="413"/>
              </a:spcBef>
              <a:buFont typeface="Arial"/>
              <a:buNone/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>
              <a:lnSpc>
                <a:spcPct val="90000"/>
              </a:lnSpc>
              <a:spcBef>
                <a:spcPts val="413"/>
              </a:spcBef>
              <a:buFont typeface="Arial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>
              <a:lnSpc>
                <a:spcPct val="90000"/>
              </a:lnSpc>
              <a:spcBef>
                <a:spcPts val="413"/>
              </a:spcBef>
              <a:buFont typeface="Arial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>
              <a:lnSpc>
                <a:spcPct val="90000"/>
              </a:lnSpc>
              <a:spcBef>
                <a:spcPts val="413"/>
              </a:spcBef>
              <a:buFont typeface="Arial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>
              <a:lnSpc>
                <a:spcPct val="90000"/>
              </a:lnSpc>
              <a:spcBef>
                <a:spcPts val="413"/>
              </a:spcBef>
              <a:buFont typeface="Arial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>
              <a:lnSpc>
                <a:spcPct val="90000"/>
              </a:lnSpc>
              <a:spcBef>
                <a:spcPts val="413"/>
              </a:spcBef>
              <a:buFont typeface="Arial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>
              <a:lnSpc>
                <a:spcPct val="90000"/>
              </a:lnSpc>
              <a:spcBef>
                <a:spcPts val="413"/>
              </a:spcBef>
              <a:buFont typeface="Arial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22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 партнёрское взаимодействие и участие </a:t>
            </a:r>
            <a:br>
              <a:rPr lang="ru-RU" sz="22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22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 </a:t>
            </a:r>
            <a:r>
              <a:rPr lang="ru-RU" sz="22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Всероссийской социально-культурной </a:t>
            </a:r>
            <a:r>
              <a:rPr lang="ru-RU" sz="22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акции</a:t>
            </a:r>
            <a:br>
              <a:rPr lang="ru-RU" sz="22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22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</a:t>
            </a:r>
            <a:r>
              <a:rPr lang="ru-RU" sz="22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поддержку чтения</a:t>
            </a:r>
            <a:endParaRPr sz="22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2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22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Библионочь</a:t>
            </a:r>
            <a:r>
              <a:rPr lang="ru-RU" sz="22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2025», состоявшейся 26 апреля</a:t>
            </a:r>
            <a:endParaRPr sz="2200"/>
          </a:p>
          <a:p>
            <a:pPr>
              <a:defRPr/>
            </a:pPr>
            <a:r>
              <a:rPr lang="ru-RU" sz="22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 </a:t>
            </a:r>
            <a:r>
              <a:rPr lang="ru-RU" sz="22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Барсовской</a:t>
            </a:r>
            <a:r>
              <a:rPr lang="ru-RU" sz="22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библиотеке.</a:t>
            </a:r>
            <a:endParaRPr sz="2200"/>
          </a:p>
          <a:p>
            <a:pPr>
              <a:defRPr/>
            </a:pPr>
            <a:r>
              <a:rPr lang="ru-RU" sz="22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Выражаем Вам искреннюю признательность и надеемся, что наше сотрудничество и впредь будет приносить всем участникам радость общения и новые плоды творчества.</a:t>
            </a:r>
            <a:endParaRPr sz="2200"/>
          </a:p>
          <a:p>
            <a:pPr indent="357188">
              <a:defRPr/>
            </a:pPr>
            <a:endParaRPr lang="ru-RU" sz="1600">
              <a:latin typeface="Montserrat Medium"/>
            </a:endParaRPr>
          </a:p>
          <a:p>
            <a:pPr indent="357188" algn="just">
              <a:defRPr/>
            </a:pPr>
            <a:endParaRPr lang="ru-RU" sz="1600" b="1">
              <a:solidFill>
                <a:srgbClr val="000066"/>
              </a:solidFill>
              <a:latin typeface="Montserrat Medium"/>
            </a:endParaRPr>
          </a:p>
        </p:txBody>
      </p:sp>
      <p:sp>
        <p:nvSpPr>
          <p:cNvPr id="17" name="Подзаголовок 2"/>
          <p:cNvSpPr txBox="1"/>
          <p:nvPr/>
        </p:nvSpPr>
        <p:spPr bwMode="auto">
          <a:xfrm flipH="0" flipV="0">
            <a:off x="944959" y="3793435"/>
            <a:ext cx="6276126" cy="3892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755934">
              <a:lnSpc>
                <a:spcPct val="90000"/>
              </a:lnSpc>
              <a:spcBef>
                <a:spcPts val="827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>
              <a:lnSpc>
                <a:spcPct val="90000"/>
              </a:lnSpc>
              <a:spcBef>
                <a:spcPts val="413"/>
              </a:spcBef>
              <a:buFont typeface="Arial"/>
              <a:buNone/>
              <a:defRPr sz="16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>
              <a:lnSpc>
                <a:spcPct val="90000"/>
              </a:lnSpc>
              <a:spcBef>
                <a:spcPts val="413"/>
              </a:spcBef>
              <a:buFont typeface="Arial"/>
              <a:buNone/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>
              <a:lnSpc>
                <a:spcPct val="90000"/>
              </a:lnSpc>
              <a:spcBef>
                <a:spcPts val="413"/>
              </a:spcBef>
              <a:buFont typeface="Arial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>
              <a:lnSpc>
                <a:spcPct val="90000"/>
              </a:lnSpc>
              <a:spcBef>
                <a:spcPts val="413"/>
              </a:spcBef>
              <a:buFont typeface="Arial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>
              <a:lnSpc>
                <a:spcPct val="90000"/>
              </a:lnSpc>
              <a:spcBef>
                <a:spcPts val="413"/>
              </a:spcBef>
              <a:buFont typeface="Arial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>
              <a:lnSpc>
                <a:spcPct val="90000"/>
              </a:lnSpc>
              <a:spcBef>
                <a:spcPts val="413"/>
              </a:spcBef>
              <a:buFont typeface="Arial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>
              <a:lnSpc>
                <a:spcPct val="90000"/>
              </a:lnSpc>
              <a:spcBef>
                <a:spcPts val="413"/>
              </a:spcBef>
              <a:buFont typeface="Arial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>
              <a:lnSpc>
                <a:spcPct val="90000"/>
              </a:lnSpc>
              <a:spcBef>
                <a:spcPts val="413"/>
              </a:spcBef>
              <a:buFont typeface="Arial"/>
              <a:buNone/>
              <a:defRPr sz="1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800" b="0">
                <a:latin typeface="Montserrat Medium"/>
              </a:rPr>
              <a:t>воспитателю МБДОУ детский сад №22 «Сказка»</a:t>
            </a:r>
            <a:endParaRPr b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Тема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Р7-Офис/2024.3.1.487</Application>
  <DocSecurity>0</DocSecurity>
  <PresentationFormat>Произвольный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степени</dc:title>
  <dc:subject/>
  <dc:creator>Венера Петраш</dc:creator>
  <cp:keywords/>
  <dc:description/>
  <dc:identifier/>
  <dc:language/>
  <cp:lastModifiedBy/>
  <cp:revision>21</cp:revision>
  <dcterms:created xsi:type="dcterms:W3CDTF">2023-04-17T07:08:35Z</dcterms:created>
  <dcterms:modified xsi:type="dcterms:W3CDTF">2025-04-12T11:23:59Z</dcterms:modified>
  <cp:category/>
  <cp:contentStatus/>
  <cp:version/>
</cp:coreProperties>
</file>